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50" r:id="rId2"/>
  </p:sldMasterIdLst>
  <p:notesMasterIdLst>
    <p:notesMasterId r:id="rId93"/>
  </p:notesMasterIdLst>
  <p:handoutMasterIdLst>
    <p:handoutMasterId r:id="rId94"/>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434" r:id="rId91"/>
    <p:sldId id="436" r:id="rId92"/>
  </p:sldIdLst>
  <p:sldSz cx="12192000" cy="6858000"/>
  <p:notesSz cx="6858000" cy="9144000"/>
  <p:custDataLst>
    <p:tags r:id="rId9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684B"/>
    <a:srgbClr val="C0392B"/>
    <a:srgbClr val="666699"/>
    <a:srgbClr val="563722"/>
    <a:srgbClr val="297F9D"/>
    <a:srgbClr val="15A185"/>
    <a:srgbClr val="9BBC57"/>
    <a:srgbClr val="F49D15"/>
    <a:srgbClr val="663300"/>
    <a:srgbClr val="DD9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06" autoAdjust="0"/>
    <p:restoredTop sz="94660" autoAdjust="0"/>
  </p:normalViewPr>
  <p:slideViewPr>
    <p:cSldViewPr snapToGrid="0" showGuides="1">
      <p:cViewPr>
        <p:scale>
          <a:sx n="66" d="100"/>
          <a:sy n="66" d="100"/>
        </p:scale>
        <p:origin x="180" y="78"/>
      </p:cViewPr>
      <p:guideLst>
        <p:guide orient="horz" pos="2160"/>
        <p:guide pos="3840"/>
      </p:guideLst>
    </p:cSldViewPr>
  </p:slideViewPr>
  <p:outlineViewPr>
    <p:cViewPr>
      <p:scale>
        <a:sx n="33" d="100"/>
        <a:sy n="33" d="100"/>
      </p:scale>
      <p:origin x="0" y="-17802"/>
    </p:cViewPr>
  </p:outlineViewPr>
  <p:notesTextViewPr>
    <p:cViewPr>
      <p:scale>
        <a:sx n="1" d="1"/>
        <a:sy n="1" d="1"/>
      </p:scale>
      <p:origin x="0" y="0"/>
    </p:cViewPr>
  </p:notesTextViewPr>
  <p:sorterViewPr>
    <p:cViewPr>
      <p:scale>
        <a:sx n="100" d="100"/>
        <a:sy n="100" d="100"/>
      </p:scale>
      <p:origin x="0" y="-26142"/>
    </p:cViewPr>
  </p:sorterViewPr>
  <p:notesViewPr>
    <p:cSldViewPr snapToGrid="0" showGuides="1">
      <p:cViewPr varScale="1">
        <p:scale>
          <a:sx n="54" d="100"/>
          <a:sy n="54" d="100"/>
        </p:scale>
        <p:origin x="282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tags" Target="tags/tag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409736456"/>
        <c:axId val="409736064"/>
      </c:barChart>
      <c:valAx>
        <c:axId val="409736064"/>
        <c:scaling>
          <c:orientation val="minMax"/>
        </c:scaling>
        <c:delete val="1"/>
        <c:axPos val="b"/>
        <c:numFmt formatCode="General" sourceLinked="1"/>
        <c:majorTickMark val="none"/>
        <c:minorTickMark val="none"/>
        <c:tickLblPos val="nextTo"/>
        <c:crossAx val="409736456"/>
        <c:crosses val="autoZero"/>
        <c:crossBetween val="between"/>
      </c:valAx>
      <c:catAx>
        <c:axId val="409736456"/>
        <c:scaling>
          <c:orientation val="minMax"/>
        </c:scaling>
        <c:delete val="1"/>
        <c:axPos val="l"/>
        <c:numFmt formatCode="General" sourceLinked="0"/>
        <c:majorTickMark val="none"/>
        <c:minorTickMark val="none"/>
        <c:tickLblPos val="nextTo"/>
        <c:crossAx val="409736064"/>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409738024"/>
        <c:axId val="412051680"/>
      </c:barChart>
      <c:catAx>
        <c:axId val="40973802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12051680"/>
        <c:crosses val="autoZero"/>
        <c:auto val="1"/>
        <c:lblAlgn val="ctr"/>
        <c:lblOffset val="100"/>
        <c:noMultiLvlLbl val="0"/>
      </c:catAx>
      <c:valAx>
        <c:axId val="412051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097380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412052464"/>
        <c:axId val="412052856"/>
      </c:barChart>
      <c:catAx>
        <c:axId val="41205246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12052856"/>
        <c:crosses val="autoZero"/>
        <c:auto val="1"/>
        <c:lblAlgn val="ctr"/>
        <c:lblOffset val="100"/>
        <c:noMultiLvlLbl val="0"/>
      </c:catAx>
      <c:valAx>
        <c:axId val="412052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12052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2.xml.rels><?xml version="1.0" encoding="UTF-8" standalone="yes"?>
<Relationships xmlns="http://schemas.openxmlformats.org/package/2006/relationships"><Relationship Id="rId1" Type="http://schemas.openxmlformats.org/officeDocument/2006/relationships/image" Target="../media/image6.jpg"/></Relationships>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_rels/drawing2.xml.rels><?xml version="1.0" encoding="UTF-8" standalone="yes"?>
<Relationships xmlns="http://schemas.openxmlformats.org/package/2006/relationships"><Relationship Id="rId1" Type="http://schemas.openxmlformats.org/officeDocument/2006/relationships/image" Target="../media/image6.jpg"/></Relationships>
</file>

<file path=ppt/diagrams/_rels/drawing3.xml.rels><?xml version="1.0" encoding="UTF-8" standalone="yes"?>
<Relationships xmlns="http://schemas.openxmlformats.org/package/2006/relationships"><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68242" custScaleY="78216"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833" y="0"/>
          <a:ext cx="2924020" cy="2872503"/>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31099" y="1899023"/>
          <a:ext cx="2662654" cy="5477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131099" y="1899023"/>
        <a:ext cx="2662654" cy="54773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528217" y="234726"/>
          <a:ext cx="2257054" cy="2217311"/>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14" y="1943294"/>
          <a:ext cx="3307427" cy="68036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914" y="1943294"/>
        <a:ext cx="3307427" cy="6803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5926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83526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8236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69464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856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tx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47729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329518857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136629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67246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25588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2779852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2939302416"/>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3043458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422463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solidFill>
                <a:schemeClr val="tx1"/>
              </a:solidFill>
            </a:endParaRPr>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solidFill>
                <a:schemeClr val="tx1"/>
              </a:solidFill>
            </a:endParaRPr>
          </a:p>
        </p:txBody>
      </p:sp>
    </p:spTree>
    <p:extLst>
      <p:ext uri="{BB962C8B-B14F-4D97-AF65-F5344CB8AC3E}">
        <p14:creationId xmlns:p14="http://schemas.microsoft.com/office/powerpoint/2010/main" val="691939825"/>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399314610"/>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916950547"/>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4242571194"/>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570057130"/>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346616981"/>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641123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50213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56054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58304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985047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307528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70262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ectangle 4"/>
          <p:cNvSpPr/>
          <p:nvPr userDrawn="1"/>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27554575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69873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37824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333718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238899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758328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50233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646079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323901089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79057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38252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6966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49099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1272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3342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theme" Target="../theme/theme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586070330"/>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650" r:id="rId27"/>
    <p:sldLayoutId id="2147483705" r:id="rId28"/>
    <p:sldLayoutId id="2147483709" r:id="rId29"/>
    <p:sldLayoutId id="2147483722"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userDrawn="1"/>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userDrawn="1"/>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1" name="Freeform 9"/>
          <p:cNvSpPr>
            <a:spLocks noEditPoints="1"/>
          </p:cNvSpPr>
          <p:nvPr userDrawn="1"/>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2391436491"/>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1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3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1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1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1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1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4.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18.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44.xml"/><Relationship Id="rId6" Type="http://schemas.microsoft.com/office/2007/relationships/hdphoto" Target="../media/hdphoto3.wdp"/><Relationship Id="rId5" Type="http://schemas.openxmlformats.org/officeDocument/2006/relationships/image" Target="../media/image16.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37.xml"/><Relationship Id="rId5" Type="http://schemas.openxmlformats.org/officeDocument/2006/relationships/image" Target="../media/image20.png"/><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1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7.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37.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4.xml"/><Relationship Id="rId1" Type="http://schemas.openxmlformats.org/officeDocument/2006/relationships/slideLayout" Target="../slideLayouts/slideLayout37.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37.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45.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1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1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9.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0.xml"/><Relationship Id="rId1" Type="http://schemas.openxmlformats.org/officeDocument/2006/relationships/slideLayout" Target="../slideLayouts/slideLayout14.xml"/><Relationship Id="rId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schemeClr val="tx2"/>
                </a:solidFill>
                <a:latin typeface="Rockwell" panose="02060603020205020403" pitchFamily="18" charset="0"/>
                <a:cs typeface="Raleway"/>
              </a:rPr>
              <a:t>Table </a:t>
            </a:r>
            <a:r>
              <a:rPr lang="en-US" sz="6000" dirty="0" smtClean="0">
                <a:solidFill>
                  <a:schemeClr val="tx2"/>
                </a:solidFill>
                <a:latin typeface="Rockwell" panose="02060603020205020403" pitchFamily="18" charset="0"/>
                <a:cs typeface="Raleway"/>
              </a:rPr>
              <a:t>of</a:t>
            </a:r>
            <a:r>
              <a:rPr lang="en-US" sz="8000" b="1" dirty="0" smtClean="0">
                <a:solidFill>
                  <a:schemeClr val="tx2"/>
                </a:solidFill>
                <a:latin typeface="Rockwell" panose="02060603020205020403" pitchFamily="18" charset="0"/>
                <a:cs typeface="Raleway"/>
              </a:rPr>
              <a:t> Content</a:t>
            </a:r>
            <a:endParaRPr lang="id-ID" sz="8000" b="1" dirty="0">
              <a:solidFill>
                <a:schemeClr val="tx2"/>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schemeClr val="tx2"/>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tx2"/>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0070C0"/>
          </a:solidFill>
        </p:spPr>
        <p:txBody>
          <a:bodyPr wrap="square" anchor="ctr">
            <a:spAutoFit/>
          </a:bodyPr>
          <a:lstStyle/>
          <a:p>
            <a:pPr algn="ctr"/>
            <a:r>
              <a:rPr lang="en-US" sz="9600" b="1" kern="3000" spc="-300" dirty="0" smtClean="0">
                <a:solidFill>
                  <a:schemeClr val="tx2"/>
                </a:solidFill>
                <a:latin typeface="Georgia" panose="02040502050405020303" pitchFamily="18" charset="0"/>
              </a:rPr>
              <a:t>281</a:t>
            </a:r>
            <a:endParaRPr lang="en-US" sz="3200" b="1" kern="3000" spc="-300" dirty="0">
              <a:solidFill>
                <a:schemeClr val="tx2"/>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0070C0"/>
          </a:solidFill>
        </p:spPr>
        <p:txBody>
          <a:bodyPr wrap="square">
            <a:spAutoFit/>
          </a:bodyPr>
          <a:lstStyle/>
          <a:p>
            <a:pPr algn="ctr"/>
            <a:r>
              <a:rPr lang="en-US" b="1" kern="3000" spc="30" dirty="0" smtClean="0">
                <a:solidFill>
                  <a:schemeClr val="tx2"/>
                </a:solidFill>
                <a:latin typeface="Rockwell" panose="02060603020205020403" pitchFamily="18" charset="0"/>
              </a:rPr>
              <a:t>companies </a:t>
            </a:r>
            <a:r>
              <a:rPr lang="en-US" b="1" kern="3000" spc="30" dirty="0">
                <a:solidFill>
                  <a:schemeClr val="tx2"/>
                </a:solidFill>
                <a:latin typeface="Rockwell" panose="02060603020205020403" pitchFamily="18" charset="0"/>
              </a:rPr>
              <a:t>have chosen </a:t>
            </a:r>
            <a:r>
              <a:rPr lang="en-US" b="1" kern="3000" spc="30" dirty="0" smtClean="0">
                <a:solidFill>
                  <a:schemeClr val="tx2"/>
                </a:solidFill>
                <a:latin typeface="Rockwell" panose="02060603020205020403" pitchFamily="18" charset="0"/>
              </a:rPr>
              <a:t>us!</a:t>
            </a:r>
            <a:endParaRPr lang="en-US" b="1" kern="3000" spc="3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grpSp>
        <p:nvGrpSpPr>
          <p:cNvPr id="4" name="Group 3"/>
          <p:cNvGrpSpPr/>
          <p:nvPr/>
        </p:nvGrpSpPr>
        <p:grpSpPr>
          <a:xfrm>
            <a:off x="3407702" y="836713"/>
            <a:ext cx="5690620" cy="5051361"/>
            <a:chOff x="3407702" y="836713"/>
            <a:chExt cx="5690620" cy="5051361"/>
          </a:xfrm>
        </p:grpSpPr>
        <p:sp>
          <p:nvSpPr>
            <p:cNvPr id="3" name="Oval 2"/>
            <p:cNvSpPr/>
            <p:nvPr/>
          </p:nvSpPr>
          <p:spPr>
            <a:xfrm>
              <a:off x="3407702" y="836713"/>
              <a:ext cx="5370333" cy="5051361"/>
            </a:xfrm>
            <a:prstGeom prst="ellipse">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727989" y="836713"/>
              <a:ext cx="5370333" cy="5051361"/>
            </a:xfrm>
            <a:prstGeom prst="ellipse">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tx2"/>
                  </a:solidFill>
                  <a:latin typeface="Georgia" panose="02040502050405020303" pitchFamily="18" charset="0"/>
                  <a:ea typeface="Franchise" pitchFamily="49" charset="0"/>
                </a:rPr>
                <a:t>our</a:t>
              </a:r>
              <a:r>
                <a:rPr lang="en-US" sz="5900" b="1" spc="-200" dirty="0">
                  <a:solidFill>
                    <a:schemeClr val="bg1"/>
                  </a:solidFill>
                  <a:latin typeface="Georgia" panose="02040502050405020303" pitchFamily="18" charset="0"/>
                  <a:ea typeface="Franchise" pitchFamily="49" charset="0"/>
                </a:rPr>
                <a:t>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tx2"/>
                  </a:solidFill>
                </a:rPr>
                <a:t>Contrary to popular belief </a:t>
              </a:r>
              <a:r>
                <a:rPr lang="en-US" sz="1600" b="1" dirty="0">
                  <a:solidFill>
                    <a:schemeClr val="tx2"/>
                  </a:solidFill>
                </a:rPr>
                <a:t>It has roots in a piece of classical Latin literature from 45 BC. Contrary to popular belief It has roots in a piece of classical Latin literature from 45 BC. </a:t>
              </a:r>
              <a:endParaRPr lang="en-US" sz="1600" b="1" dirty="0">
                <a:solidFill>
                  <a:schemeClr val="tx2"/>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tx2"/>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tx2"/>
                  </a:solidFill>
                  <a:latin typeface="Raleway Light"/>
                  <a:cs typeface="Raleway Light"/>
                </a:rPr>
                <a:t>Lorem ipsum dolor sit amet, </a:t>
              </a:r>
              <a:r>
                <a:rPr lang="en-US" sz="1400" dirty="0" err="1">
                  <a:solidFill>
                    <a:schemeClr val="tx2"/>
                  </a:solidFill>
                  <a:latin typeface="Raleway Light"/>
                  <a:cs typeface="Raleway Light"/>
                </a:rPr>
                <a:t>consectetur</a:t>
              </a:r>
              <a:r>
                <a:rPr lang="en-US" sz="1400" dirty="0">
                  <a:solidFill>
                    <a:schemeClr val="tx2"/>
                  </a:solidFill>
                  <a:latin typeface="Raleway Light"/>
                  <a:cs typeface="Raleway Light"/>
                </a:rPr>
                <a:t> adipiscing elit. Curabitur elementum posuere pretium. Quisque nibh dolor, dignissim ac dignissim ut, luctus ac urna.</a:t>
              </a:r>
              <a:endParaRPr lang="id-ID" sz="1400" dirty="0">
                <a:solidFill>
                  <a:schemeClr val="tx2"/>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1714671675"/>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FFC00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2075966125"/>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2"/>
                </a:solidFill>
                <a:latin typeface="Open Sans" pitchFamily="34" charset="0"/>
                <a:ea typeface="Open Sans" pitchFamily="34" charset="0"/>
                <a:cs typeface="Open Sans" pitchFamily="34" charset="0"/>
              </a:rPr>
              <a:t>Text And Image</a:t>
            </a:r>
            <a:endParaRPr lang="en-CA" sz="4267" b="1" spc="-200" dirty="0">
              <a:solidFill>
                <a:schemeClr val="tx2"/>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rgbClr val="FFC000"/>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65000"/>
                    </a:schemeClr>
                  </a:solidFill>
                </a:rPr>
                <a:t>OPTION</a:t>
              </a:r>
              <a:endParaRPr lang="en-US" dirty="0">
                <a:solidFill>
                  <a:schemeClr val="tx1">
                    <a:lumMod val="65000"/>
                  </a:schemeClr>
                </a:solidFill>
              </a:endParaRPr>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rgbClr val="FFC000"/>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rgbClr val="FFC000"/>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solidFill>
                  <a:schemeClr val="tx1"/>
                </a:solidFill>
                <a:latin typeface="Georgia" pitchFamily="18" charset="0"/>
                <a:cs typeface="WC Mano Negra Bta"/>
              </a:rPr>
              <a:t>E</a:t>
            </a:r>
            <a:r>
              <a:rPr lang="en-US" sz="8000" i="1" spc="-400" dirty="0" smtClean="0">
                <a:solidFill>
                  <a:schemeClr val="tx1"/>
                </a:solidFill>
                <a:latin typeface="Georgia" pitchFamily="18" charset="0"/>
                <a:cs typeface="WC Mano Negra Bta"/>
              </a:rPr>
              <a:t>l</a:t>
            </a:r>
            <a:endParaRPr lang="en-US" sz="4800" dirty="0">
              <a:solidFill>
                <a:schemeClr val="tx1"/>
              </a:solidFill>
            </a:endParaRPr>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solidFill>
                  <a:schemeClr val="tx1"/>
                </a:solidFill>
              </a:rPr>
              <a:t>ElegantPress.co</a:t>
            </a:r>
            <a:endParaRPr lang="en-US" dirty="0">
              <a:solidFill>
                <a:schemeClr val="tx1"/>
              </a:solidFill>
            </a:endParaRPr>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rgbClr val="FFC000"/>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rgbClr val="66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rgbClr val="FFC000"/>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rgbClr val="FFC000"/>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rgbClr val="FFC000"/>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rgbClr val="FFC000"/>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tx1"/>
                </a:solidFill>
                <a:latin typeface="Modern Pictograms" pitchFamily="50" charset="0"/>
              </a:rPr>
              <a:t>)</a:t>
            </a:r>
            <a:endParaRPr lang="en-US" sz="4800" dirty="0">
              <a:solidFill>
                <a:schemeClr val="tx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latin typeface="Rockwell" panose="02060603020205020403" pitchFamily="18" charset="0"/>
              </a:rPr>
              <a:t>Our Story</a:t>
            </a:r>
            <a:endParaRPr lang="en-US" sz="3200" dirty="0">
              <a:latin typeface="Rockwell" panose="02060603020205020403" pitchFamily="18" charset="0"/>
            </a:endParaRPr>
          </a:p>
        </p:txBody>
      </p:sp>
      <p:sp>
        <p:nvSpPr>
          <p:cNvPr id="20" name="Rectangle 19"/>
          <p:cNvSpPr/>
          <p:nvPr/>
        </p:nvSpPr>
        <p:spPr>
          <a:xfrm>
            <a:off x="425619" y="4276539"/>
            <a:ext cx="2598821" cy="1384995"/>
          </a:xfrm>
          <a:prstGeom prst="rect">
            <a:avLst/>
          </a:prstGeom>
        </p:spPr>
        <p:txBody>
          <a:bodyPr wrap="square">
            <a:spAutoFit/>
          </a:bodyPr>
          <a:lstStyle/>
          <a:p>
            <a:pPr algn="ctr" defTabSz="323785">
              <a:lnSpc>
                <a:spcPct val="120000"/>
              </a:lnSpc>
              <a:spcBef>
                <a:spcPts val="850"/>
              </a:spcBef>
              <a:defRPr/>
            </a:pPr>
            <a:r>
              <a:rPr lang="es-ES" sz="1400" dirty="0" smtClean="0">
                <a:latin typeface="Lato" charset="0"/>
                <a:cs typeface="Lato" charset="0"/>
                <a:sym typeface="Lato" charset="0"/>
              </a:rPr>
              <a:t>Nunc </a:t>
            </a:r>
            <a:r>
              <a:rPr lang="es-ES" sz="1400" dirty="0">
                <a:latin typeface="Lato" charset="0"/>
                <a:cs typeface="Lato" charset="0"/>
                <a:sym typeface="Lato" charset="0"/>
              </a:rPr>
              <a:t>ut </a:t>
            </a:r>
            <a:r>
              <a:rPr lang="es-ES" sz="1400" dirty="0" err="1">
                <a:latin typeface="Lato" charset="0"/>
                <a:cs typeface="Lato" charset="0"/>
                <a:sym typeface="Lato" charset="0"/>
              </a:rPr>
              <a:t>quam</a:t>
            </a:r>
            <a:r>
              <a:rPr lang="es-ES" sz="1400" dirty="0">
                <a:latin typeface="Lato" charset="0"/>
                <a:cs typeface="Lato" charset="0"/>
                <a:sym typeface="Lato" charset="0"/>
              </a:rPr>
              <a:t> </a:t>
            </a:r>
            <a:r>
              <a:rPr lang="es-ES" sz="1400" dirty="0" err="1">
                <a:latin typeface="Lato" charset="0"/>
                <a:cs typeface="Lato" charset="0"/>
                <a:sym typeface="Lato" charset="0"/>
              </a:rPr>
              <a:t>adipiscing</a:t>
            </a:r>
            <a:r>
              <a:rPr lang="es-ES" sz="1400" dirty="0">
                <a:latin typeface="Lato" charset="0"/>
                <a:cs typeface="Lato" charset="0"/>
                <a:sym typeface="Lato" charset="0"/>
              </a:rPr>
              <a:t>, </a:t>
            </a:r>
            <a:r>
              <a:rPr lang="es-ES" sz="1400" dirty="0" err="1">
                <a:latin typeface="Lato" charset="0"/>
                <a:cs typeface="Lato" charset="0"/>
                <a:sym typeface="Lato" charset="0"/>
              </a:rPr>
              <a:t>elementum</a:t>
            </a:r>
            <a:r>
              <a:rPr lang="es-ES" sz="1400" dirty="0">
                <a:latin typeface="Lato" charset="0"/>
                <a:cs typeface="Lato" charset="0"/>
                <a:sym typeface="Lato" charset="0"/>
              </a:rPr>
              <a:t> </a:t>
            </a:r>
            <a:r>
              <a:rPr lang="es-ES" sz="1400" dirty="0" err="1">
                <a:latin typeface="Lato" charset="0"/>
                <a:cs typeface="Lato" charset="0"/>
                <a:sym typeface="Lato" charset="0"/>
              </a:rPr>
              <a:t>enim</a:t>
            </a:r>
            <a:r>
              <a:rPr lang="es-ES" sz="1400" dirty="0">
                <a:latin typeface="Lato" charset="0"/>
                <a:cs typeface="Lato" charset="0"/>
                <a:sym typeface="Lato" charset="0"/>
              </a:rPr>
              <a:t> </a:t>
            </a:r>
            <a:r>
              <a:rPr lang="es-ES" sz="1400" dirty="0" err="1">
                <a:latin typeface="Lato" charset="0"/>
                <a:cs typeface="Lato" charset="0"/>
                <a:sym typeface="Lato" charset="0"/>
              </a:rPr>
              <a:t>ac</a:t>
            </a:r>
            <a:r>
              <a:rPr lang="es-ES" sz="1400" dirty="0">
                <a:latin typeface="Lato" charset="0"/>
                <a:cs typeface="Lato" charset="0"/>
                <a:sym typeface="Lato" charset="0"/>
              </a:rPr>
              <a:t>, </a:t>
            </a:r>
            <a:r>
              <a:rPr lang="es-ES" sz="1400" dirty="0" err="1">
                <a:latin typeface="Lato" charset="0"/>
                <a:cs typeface="Lato" charset="0"/>
                <a:sym typeface="Lato" charset="0"/>
              </a:rPr>
              <a:t>ullamcorper</a:t>
            </a:r>
            <a:r>
              <a:rPr lang="es-ES" sz="1400" dirty="0">
                <a:latin typeface="Lato" charset="0"/>
                <a:cs typeface="Lato" charset="0"/>
                <a:sym typeface="Lato" charset="0"/>
              </a:rPr>
              <a:t> magna. </a:t>
            </a:r>
            <a:r>
              <a:rPr lang="es-ES" sz="1400" dirty="0" err="1">
                <a:latin typeface="Lato" charset="0"/>
                <a:cs typeface="Lato" charset="0"/>
                <a:sym typeface="Lato" charset="0"/>
              </a:rPr>
              <a:t>Curabitur</a:t>
            </a:r>
            <a:r>
              <a:rPr lang="es-ES" sz="1400" dirty="0">
                <a:latin typeface="Lato" charset="0"/>
                <a:cs typeface="Lato" charset="0"/>
                <a:sym typeface="Lato" charset="0"/>
              </a:rPr>
              <a:t> a </a:t>
            </a:r>
            <a:r>
              <a:rPr lang="es-ES" sz="1400" dirty="0" err="1">
                <a:latin typeface="Lato" charset="0"/>
                <a:cs typeface="Lato" charset="0"/>
                <a:sym typeface="Lato" charset="0"/>
              </a:rPr>
              <a:t>felis</a:t>
            </a:r>
            <a:r>
              <a:rPr lang="es-ES" sz="1400" dirty="0">
                <a:latin typeface="Lato" charset="0"/>
                <a:cs typeface="Lato" charset="0"/>
                <a:sym typeface="Lato" charset="0"/>
              </a:rPr>
              <a:t> </a:t>
            </a:r>
            <a:r>
              <a:rPr lang="es-ES" sz="1400" dirty="0" err="1">
                <a:latin typeface="Lato" charset="0"/>
                <a:cs typeface="Lato" charset="0"/>
                <a:sym typeface="Lato" charset="0"/>
              </a:rPr>
              <a:t>eu</a:t>
            </a:r>
            <a:r>
              <a:rPr lang="es-ES" sz="1400" dirty="0">
                <a:latin typeface="Lato" charset="0"/>
                <a:cs typeface="Lato" charset="0"/>
                <a:sym typeface="Lato" charset="0"/>
              </a:rPr>
              <a:t> </a:t>
            </a:r>
            <a:r>
              <a:rPr lang="es-ES" sz="1400" dirty="0" err="1">
                <a:latin typeface="Lato" charset="0"/>
                <a:cs typeface="Lato" charset="0"/>
                <a:sym typeface="Lato" charset="0"/>
              </a:rPr>
              <a:t>tellus</a:t>
            </a:r>
            <a:r>
              <a:rPr lang="es-ES" sz="1400" dirty="0">
                <a:latin typeface="Lato" charset="0"/>
                <a:cs typeface="Lato" charset="0"/>
                <a:sym typeface="Lato" charset="0"/>
              </a:rPr>
              <a:t> </a:t>
            </a:r>
            <a:r>
              <a:rPr lang="es-ES" sz="1400" dirty="0" err="1">
                <a:latin typeface="Lato" charset="0"/>
                <a:cs typeface="Lato" charset="0"/>
                <a:sym typeface="Lato" charset="0"/>
              </a:rPr>
              <a:t>tincidunt</a:t>
            </a:r>
            <a:r>
              <a:rPr lang="es-ES" sz="1400" dirty="0">
                <a:latin typeface="Lato" charset="0"/>
                <a:cs typeface="Lato" charset="0"/>
                <a:sym typeface="Lato" charset="0"/>
              </a:rPr>
              <a:t> </a:t>
            </a:r>
            <a:r>
              <a:rPr lang="es-ES" sz="1400" dirty="0" err="1" smtClean="0">
                <a:latin typeface="Lato" charset="0"/>
                <a:cs typeface="Lato" charset="0"/>
                <a:sym typeface="Lato" charset="0"/>
              </a:rPr>
              <a:t>rhoncus</a:t>
            </a:r>
            <a:r>
              <a:rPr lang="es-ES" sz="1400" dirty="0" smtClean="0">
                <a:latin typeface="Lato" charset="0"/>
                <a:cs typeface="Lato" charset="0"/>
                <a:sym typeface="Lato" charset="0"/>
              </a:rPr>
              <a:t>.</a:t>
            </a:r>
            <a:endParaRPr lang="es-ES" sz="1400" dirty="0">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One Column Text Slide</a:t>
            </a:r>
            <a:endParaRPr lang="en-CA" sz="4267" b="1" spc="-200" dirty="0">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Two Columns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Three </a:t>
            </a:r>
            <a:r>
              <a:rPr lang="en-CA" sz="4267" b="1" spc="-200" dirty="0" err="1" smtClean="0">
                <a:solidFill>
                  <a:schemeClr val="tx1">
                    <a:lumMod val="95000"/>
                  </a:schemeClr>
                </a:solidFill>
                <a:latin typeface="Open Sans" pitchFamily="34" charset="0"/>
                <a:ea typeface="Open Sans" pitchFamily="34" charset="0"/>
                <a:cs typeface="Open Sans" pitchFamily="34" charset="0"/>
              </a:rPr>
              <a:t>Coloum</a:t>
            </a:r>
            <a:r>
              <a:rPr lang="en-CA" sz="4267" b="1" spc="-200" dirty="0" smtClean="0">
                <a:solidFill>
                  <a:schemeClr val="tx1">
                    <a:lumMod val="95000"/>
                  </a:schemeClr>
                </a:solidFill>
                <a:latin typeface="Open Sans" pitchFamily="34" charset="0"/>
                <a:ea typeface="Open Sans" pitchFamily="34" charset="0"/>
                <a:cs typeface="Open Sans" pitchFamily="34" charset="0"/>
              </a:rPr>
              <a:t>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027438" y="2755703"/>
            <a:ext cx="5453362" cy="2862322"/>
          </a:xfrm>
          <a:prstGeom prst="rect">
            <a:avLst/>
          </a:prstGeom>
        </p:spPr>
        <p:txBody>
          <a:bodyPr wrap="square">
            <a:spAutoFit/>
          </a:bodyPr>
          <a:lstStyle/>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2644597172"/>
              </p:ext>
            </p:extLst>
          </p:nvPr>
        </p:nvGraphicFramePr>
        <p:xfrm>
          <a:off x="1436914" y="2546978"/>
          <a:ext cx="3309257" cy="2891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335729" y="2122830"/>
            <a:ext cx="0" cy="4128068"/>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solidFill>
                  <a:schemeClr val="tx1">
                    <a:lumMod val="95000"/>
                  </a:schemeClr>
                </a:solidFill>
              </a:rPr>
              <a:t>Numeric</a:t>
            </a:r>
            <a:r>
              <a:rPr lang="es-ES_tradnl" dirty="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3" name="Text Placeholder 2"/>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tx2"/>
                </a:solidFill>
                <a:latin typeface="Nevis" pitchFamily="2" charset="0"/>
                <a:cs typeface="WC Mano Negra Bta"/>
              </a:rPr>
              <a:t>THEMES</a:t>
            </a:r>
            <a:endParaRPr lang="en-US" sz="1200" spc="800" dirty="0">
              <a:solidFill>
                <a:schemeClr val="tx2"/>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tx2"/>
                </a:solidFill>
                <a:latin typeface="Georgia" pitchFamily="18" charset="0"/>
                <a:cs typeface="WC Mano Negra Bta"/>
              </a:rPr>
              <a:t>a project by</a:t>
            </a:r>
            <a:endParaRPr lang="en-US" sz="3200" dirty="0">
              <a:solidFill>
                <a:schemeClr val="tx2"/>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1115379491"/>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325512235"/>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70417606"/>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3842994976"/>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1761703317"/>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2262373676"/>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67501846"/>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3746229136"/>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834511446"/>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1965538012"/>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p:grpSpPr>
        <p:sp>
          <p:nvSpPr>
            <p:cNvPr id="2" name="Rectangle 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smtClean="0">
                <a:solidFill>
                  <a:schemeClr val="tx1">
                    <a:lumMod val="95000"/>
                  </a:schemeClr>
                </a:solidFill>
                <a:latin typeface="Open Sans" pitchFamily="34" charset="0"/>
                <a:ea typeface="Open Sans" pitchFamily="34" charset="0"/>
                <a:cs typeface="Open Sans" pitchFamily="34" charset="0"/>
              </a:rPr>
              <a:t>eu</a:t>
            </a:r>
            <a:r>
              <a:rPr lang="en-US" sz="1400" dirty="0" smtClean="0">
                <a:solidFill>
                  <a:schemeClr val="tx1">
                    <a:lumMod val="95000"/>
                  </a:schemeClr>
                </a:solidFill>
                <a:latin typeface="Open Sans" pitchFamily="34" charset="0"/>
                <a:ea typeface="Open Sans" pitchFamily="34" charset="0"/>
                <a:cs typeface="Open Sans" pitchFamily="34" charset="0"/>
              </a:rPr>
              <a:t>.</a:t>
            </a:r>
            <a:endParaRPr lang="en-US" sz="14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smtClean="0">
                <a:solidFill>
                  <a:schemeClr val="tx1">
                    <a:lumMod val="95000"/>
                  </a:schemeClr>
                </a:solidFill>
                <a:latin typeface="Open Sans" pitchFamily="34" charset="0"/>
                <a:ea typeface="Open Sans" pitchFamily="34" charset="0"/>
                <a:cs typeface="Open Sans" pitchFamily="34" charset="0"/>
              </a:rPr>
              <a:t>eu</a:t>
            </a:r>
            <a:r>
              <a:rPr lang="en-US" sz="1400" dirty="0" smtClean="0">
                <a:solidFill>
                  <a:schemeClr val="tx1">
                    <a:lumMod val="95000"/>
                  </a:schemeClr>
                </a:solidFill>
                <a:latin typeface="Open Sans" pitchFamily="34" charset="0"/>
                <a:ea typeface="Open Sans" pitchFamily="34" charset="0"/>
                <a:cs typeface="Open Sans" pitchFamily="34" charset="0"/>
              </a:rPr>
              <a:t>. </a:t>
            </a:r>
            <a:endParaRPr lang="en-US" sz="14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80432" y="1634900"/>
              <a:ext cx="1837944" cy="1142999"/>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34900"/>
              <a:ext cx="1837944" cy="1142999"/>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80432" y="1634900"/>
              <a:ext cx="1837944" cy="1142999"/>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369045"/>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Services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02563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solidFill>
              <a:srgbClr val="9B68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rgbClr val="9B684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rgbClr val="9B684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rgbClr val="9B684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rgbClr val="9B684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rgbClr val="9B684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15717134"/>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tx1">
                    <a:lumMod val="85000"/>
                  </a:schemeClr>
                </a:solidFill>
                <a:latin typeface="Georgia" pitchFamily="18" charset="0"/>
                <a:cs typeface="WC Mano Negra Bta"/>
              </a:rPr>
              <a:t>Tom Cruise</a:t>
            </a:r>
            <a:endParaRPr lang="ms-MY" sz="3200" dirty="0">
              <a:solidFill>
                <a:schemeClr val="tx1">
                  <a:lumMod val="8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592948518"/>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1086466077"/>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tx1">
                    <a:lumMod val="95000"/>
                  </a:schemeClr>
                </a:solidFill>
                <a:latin typeface="Georgia" pitchFamily="18" charset="0"/>
              </a:rPr>
              <a:t>Showcase</a:t>
            </a:r>
            <a:endParaRPr lang="ms-MY" sz="7200" spc="-300" dirty="0">
              <a:solidFill>
                <a:schemeClr val="tx1">
                  <a:lumMod val="95000"/>
                </a:schemeClr>
              </a:solidFill>
            </a:endParaRPr>
          </a:p>
        </p:txBody>
      </p:sp>
      <p:graphicFrame>
        <p:nvGraphicFramePr>
          <p:cNvPr id="9" name="Diagram 8"/>
          <p:cNvGraphicFramePr/>
          <p:nvPr>
            <p:extLst>
              <p:ext uri="{D42A27DB-BD31-4B8C-83A1-F6EECF244321}">
                <p14:modId xmlns:p14="http://schemas.microsoft.com/office/powerpoint/2010/main" val="1650270874"/>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2398988890"/>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2790479287"/>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schemeClr val="tx1">
                    <a:lumMod val="95000"/>
                  </a:schemeClr>
                </a:solidFill>
                <a:latin typeface="Open Sans" pitchFamily="34" charset="0"/>
                <a:ea typeface="Open Sans" pitchFamily="34" charset="0"/>
                <a:cs typeface="Open Sans" pitchFamily="34" charset="0"/>
              </a:rPr>
              <a:t>Porfolio</a:t>
            </a:r>
            <a:r>
              <a:rPr lang="en-CA" sz="4267" b="1" spc="-200" dirty="0" smtClean="0">
                <a:solidFill>
                  <a:schemeClr val="tx1">
                    <a:lumMod val="95000"/>
                  </a:schemeClr>
                </a:solidFill>
                <a:latin typeface="Open Sans" pitchFamily="34" charset="0"/>
                <a:ea typeface="Open Sans" pitchFamily="34" charset="0"/>
                <a:cs typeface="Open Sans" pitchFamily="34" charset="0"/>
              </a:rPr>
              <a:t> III</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latin typeface="Georgia" panose="02040502050405020303" pitchFamily="18" charset="0"/>
                </a:rPr>
                <a:t>Quisque semper justo at risus. Donec venenatis, turpis vel hendrerit interdum</a:t>
              </a:r>
              <a:r>
                <a:rPr lang="pl-PL" sz="1600" dirty="0">
                  <a:latin typeface="Georgia" panose="02040502050405020303" pitchFamily="18" charset="0"/>
                </a:rPr>
                <a:t>.</a:t>
              </a:r>
              <a:r>
                <a:rPr lang="en-US" sz="1600" dirty="0">
                  <a:latin typeface="Georgia" panose="02040502050405020303" pitchFamily="18" charset="0"/>
                </a:rPr>
                <a:t>  Lorem ipsum dolor sit amet, </a:t>
              </a:r>
              <a:r>
                <a:rPr lang="en-US" sz="1600" dirty="0" err="1">
                  <a:latin typeface="Georgia" panose="02040502050405020303" pitchFamily="18" charset="0"/>
                </a:rPr>
                <a:t>consectetur</a:t>
              </a:r>
              <a:r>
                <a:rPr lang="en-US" sz="1600" dirty="0">
                  <a:latin typeface="Georgia" panose="02040502050405020303" pitchFamily="18" charset="0"/>
                </a:rPr>
                <a:t> adipisicing elit. </a:t>
              </a:r>
              <a:endParaRPr lang="pl-PL" sz="1600" dirty="0">
                <a:latin typeface="Georgia" panose="02040502050405020303" pitchFamily="18" charset="0"/>
              </a:endParaRPr>
            </a:p>
            <a:p>
              <a:pPr algn="ctr">
                <a:lnSpc>
                  <a:spcPct val="150000"/>
                </a:lnSpc>
              </a:pPr>
              <a:r>
                <a:rPr lang="pl-PL" sz="1900" b="1" dirty="0">
                  <a:latin typeface="Georgia" panose="02040502050405020303" pitchFamily="18" charset="0"/>
                </a:rPr>
                <a:t>21th January </a:t>
              </a:r>
              <a:r>
                <a:rPr lang="en-US" sz="1900" b="1" dirty="0" smtClean="0">
                  <a:latin typeface="Georgia" panose="02040502050405020303" pitchFamily="18" charset="0"/>
                </a:rPr>
                <a:t>2016</a:t>
              </a:r>
              <a:endParaRPr lang="en-US" sz="1900" b="1" dirty="0">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47619"/>
          </a:xfrm>
          <a:prstGeom prst="rect">
            <a:avLst/>
          </a:prstGeom>
          <a:noFill/>
        </p:spPr>
        <p:txBody>
          <a:bodyPr wrap="square" lIns="121917" tIns="60958" rIns="121917" bIns="60958" rtlCol="0">
            <a:spAutoFit/>
          </a:bodyPr>
          <a:lstStyle/>
          <a:p>
            <a:pPr algn="r">
              <a:lnSpc>
                <a:spcPct val="150000"/>
              </a:lnSpc>
            </a:pPr>
            <a:r>
              <a:rPr lang="en-US" sz="1600" dirty="0" smtClean="0">
                <a:latin typeface="Georgia" panose="02040502050405020303" pitchFamily="18" charset="0"/>
              </a:rPr>
              <a:t>Founder of IM Soendae Inc.</a:t>
            </a:r>
            <a:endParaRPr lang="en-US" sz="1600" dirty="0">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1721757898"/>
              </p:ext>
            </p:extLst>
          </p:nvPr>
        </p:nvGraphicFramePr>
        <p:xfrm>
          <a:off x="5928860" y="494000"/>
          <a:ext cx="292485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3598722430"/>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1941928694"/>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1546289765"/>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772376875"/>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Books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900674"/>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3185981"/>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3184039"/>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841022"/>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993554"/>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302501083"/>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1009232877"/>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4103799786"/>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1683706367"/>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4254967047"/>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Sample of Our Works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07546956"/>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959814189"/>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965183701"/>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2369257313"/>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2756135534"/>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4259764490"/>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PROJECTS</a:t>
            </a:r>
            <a:endParaRPr lang="es-ES" dirty="0">
              <a:solidFill>
                <a:srgbClr val="FFC000"/>
              </a:solidFill>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COMMENT</a:t>
            </a:r>
            <a:endParaRPr lang="es-ES" dirty="0">
              <a:solidFill>
                <a:srgbClr val="FFC000"/>
              </a:solidFill>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FFC000"/>
                </a:solidFill>
                <a:cs typeface="League Gothic" charset="0"/>
              </a:rPr>
              <a:t>SCREEN MOCKUP</a:t>
            </a:r>
            <a:endParaRPr lang="es-ES" b="1" dirty="0">
              <a:solidFill>
                <a:srgbClr val="FFC000"/>
              </a:solidFill>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REPAIR</a:t>
            </a:r>
            <a:endParaRPr lang="es-ES" dirty="0">
              <a:solidFill>
                <a:srgbClr val="FFC000"/>
              </a:solidFill>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164683"/>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Etiam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faucibus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tortor</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ipsum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vehicula</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sed</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hendrerit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ero</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Exubafjeif</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gigihaya</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Aliquam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euismod</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commodo</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nisl</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vel</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luctus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lorem</a:t>
            </a:r>
            <a:r>
              <a:rPr lang="en-US" sz="1200" dirty="0">
                <a:solidFill>
                  <a:schemeClr val="tx1">
                    <a:lumMod val="95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830928"/>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485473"/>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903526"/>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97655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577348"/>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298701"/>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373277"/>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725229"/>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798259"/>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165204"/>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238233"/>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Sample of Our Works</a:t>
            </a:r>
            <a:endParaRPr lang="en-CA" sz="4267" b="1" spc="-200" dirty="0">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746059"/>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Ecommerce</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Unlimited Stock</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Mobile</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Profit </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schemeClr val="tx1">
                    <a:lumMod val="95000"/>
                  </a:schemeClr>
                </a:solidFill>
                <a:latin typeface="Lato Black" panose="020F0A02020204030203" pitchFamily="34" charset="0"/>
                <a:ea typeface="Open Sans" pitchFamily="34" charset="0"/>
                <a:cs typeface="Open Sans" pitchFamily="34" charset="0"/>
              </a:rPr>
              <a:t>PROJECT</a:t>
            </a:r>
            <a:endParaRPr lang="en-US" i="1" dirty="0" smtClean="0">
              <a:solidFill>
                <a:schemeClr val="tx1">
                  <a:lumMod val="95000"/>
                </a:scheme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schemeClr val="tx1">
                    <a:lumMod val="95000"/>
                  </a:schemeClr>
                </a:solidFill>
                <a:latin typeface="Open Sans" pitchFamily="34" charset="0"/>
                <a:ea typeface="Open Sans" pitchFamily="34" charset="0"/>
                <a:cs typeface="Open Sans" pitchFamily="34" charset="0"/>
              </a:rPr>
              <a:t>Aliquam</a:t>
            </a:r>
            <a:r>
              <a:rPr lang="en-US" sz="1400" i="1" dirty="0" smtClean="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euismod</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commodo</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nisl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luctus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lorem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fermentum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Duis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adipiscing mi </a:t>
            </a:r>
            <a:r>
              <a:rPr lang="en-US" sz="1400" i="1" dirty="0" err="1">
                <a:solidFill>
                  <a:schemeClr val="tx1">
                    <a:lumMod val="95000"/>
                  </a:schemeClr>
                </a:solidFill>
                <a:latin typeface="Open Sans" pitchFamily="34" charset="0"/>
                <a:ea typeface="Open Sans" pitchFamily="34" charset="0"/>
                <a:cs typeface="Open Sans" pitchFamily="34" charset="0"/>
              </a:rPr>
              <a:t>scelerisque</a:t>
            </a:r>
            <a:r>
              <a:rPr lang="en-US" sz="1400" i="1" dirty="0">
                <a:solidFill>
                  <a:schemeClr val="tx1">
                    <a:lumMod val="95000"/>
                  </a:schemeClr>
                </a:solidFill>
                <a:latin typeface="Open Sans" pitchFamily="34" charset="0"/>
                <a:ea typeface="Open Sans" pitchFamily="34" charset="0"/>
                <a:cs typeface="Open Sans" pitchFamily="34" charset="0"/>
              </a:rPr>
              <a:t> dictum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eros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tempor</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Nunc</a:t>
            </a:r>
            <a:r>
              <a:rPr lang="en-US" sz="1400" i="1" dirty="0">
                <a:solidFill>
                  <a:schemeClr val="tx1">
                    <a:lumMod val="95000"/>
                  </a:schemeClr>
                </a:solidFill>
                <a:latin typeface="Open Sans" pitchFamily="34" charset="0"/>
                <a:ea typeface="Open Sans" pitchFamily="34" charset="0"/>
                <a:cs typeface="Open Sans" pitchFamily="34" charset="0"/>
              </a:rPr>
              <a:t> a </a:t>
            </a:r>
            <a:r>
              <a:rPr lang="en-US" sz="1400" i="1" dirty="0" err="1">
                <a:solidFill>
                  <a:schemeClr val="tx1">
                    <a:lumMod val="95000"/>
                  </a:schemeClr>
                </a:solidFill>
                <a:latin typeface="Open Sans" pitchFamily="34" charset="0"/>
                <a:ea typeface="Open Sans" pitchFamily="34" charset="0"/>
                <a:cs typeface="Open Sans" pitchFamily="34" charset="0"/>
              </a:rPr>
              <a:t>leo</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smtClean="0">
                <a:solidFill>
                  <a:schemeClr val="tx1">
                    <a:lumMod val="95000"/>
                  </a:schemeClr>
                </a:solidFill>
                <a:latin typeface="Open Sans" pitchFamily="34" charset="0"/>
                <a:ea typeface="Open Sans" pitchFamily="34" charset="0"/>
                <a:cs typeface="Open Sans" pitchFamily="34" charset="0"/>
              </a:rPr>
              <a:t>magna</a:t>
            </a:r>
            <a:r>
              <a:rPr lang="en-US" sz="1400" i="1" dirty="0">
                <a:solidFill>
                  <a:schemeClr val="tx1">
                    <a:lumMod val="95000"/>
                  </a:scheme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rgbClr val="FFC000"/>
                </a:solidFill>
                <a:latin typeface="Lato Black" panose="020F0A02020204030203" pitchFamily="34" charset="0"/>
                <a:ea typeface="Open Sans" pitchFamily="34" charset="0"/>
                <a:cs typeface="Open Sans" pitchFamily="34" charset="0"/>
              </a:rPr>
              <a:t>WHY CHOOSE US?</a:t>
            </a:r>
            <a:endParaRPr lang="en-US" sz="1400" dirty="0">
              <a:solidFill>
                <a:srgbClr val="FFC000"/>
              </a:solidFill>
              <a:latin typeface="Open Sans Semibold" pitchFamily="34" charset="0"/>
              <a:ea typeface="Open Sans Semibold" pitchFamily="34" charset="0"/>
              <a:cs typeface="Open Sans Semibold" pitchFamily="34" charset="0"/>
            </a:endParaRPr>
          </a:p>
          <a:p>
            <a:pPr defTabSz="1450940"/>
            <a:r>
              <a:rPr lang="en-US" sz="1400" i="1" dirty="0" err="1">
                <a:solidFill>
                  <a:schemeClr val="tx1">
                    <a:lumMod val="95000"/>
                  </a:schemeClr>
                </a:solidFill>
                <a:latin typeface="Open Sans" pitchFamily="34" charset="0"/>
                <a:ea typeface="Open Sans" pitchFamily="34" charset="0"/>
                <a:cs typeface="Open Sans" pitchFamily="34" charset="0"/>
              </a:rPr>
              <a:t>Duis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adipiscing mi </a:t>
            </a:r>
            <a:r>
              <a:rPr lang="en-US" sz="1400" i="1" dirty="0" err="1">
                <a:solidFill>
                  <a:schemeClr val="tx1">
                    <a:lumMod val="95000"/>
                  </a:schemeClr>
                </a:solidFill>
                <a:latin typeface="Open Sans" pitchFamily="34" charset="0"/>
                <a:ea typeface="Open Sans" pitchFamily="34" charset="0"/>
                <a:cs typeface="Open Sans" pitchFamily="34" charset="0"/>
              </a:rPr>
              <a:t>scelerisque</a:t>
            </a:r>
            <a:r>
              <a:rPr lang="en-US" sz="1400" i="1" dirty="0">
                <a:solidFill>
                  <a:schemeClr val="tx1">
                    <a:lumMod val="95000"/>
                  </a:schemeClr>
                </a:solidFill>
                <a:latin typeface="Open Sans" pitchFamily="34" charset="0"/>
                <a:ea typeface="Open Sans" pitchFamily="34" charset="0"/>
                <a:cs typeface="Open Sans" pitchFamily="34" charset="0"/>
              </a:rPr>
              <a:t> dictum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eros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tempor</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Nunc</a:t>
            </a:r>
            <a:r>
              <a:rPr lang="en-US" sz="1400" i="1" dirty="0">
                <a:solidFill>
                  <a:schemeClr val="tx1">
                    <a:lumMod val="95000"/>
                  </a:schemeClr>
                </a:solidFill>
                <a:latin typeface="Open Sans" pitchFamily="34" charset="0"/>
                <a:ea typeface="Open Sans" pitchFamily="34" charset="0"/>
                <a:cs typeface="Open Sans" pitchFamily="34" charset="0"/>
              </a:rPr>
              <a:t> a </a:t>
            </a:r>
            <a:r>
              <a:rPr lang="en-US" sz="1400" i="1" dirty="0" err="1">
                <a:solidFill>
                  <a:schemeClr val="tx1">
                    <a:lumMod val="95000"/>
                  </a:schemeClr>
                </a:solidFill>
                <a:latin typeface="Open Sans" pitchFamily="34" charset="0"/>
                <a:ea typeface="Open Sans" pitchFamily="34" charset="0"/>
                <a:cs typeface="Open Sans" pitchFamily="34" charset="0"/>
              </a:rPr>
              <a:t>leo</a:t>
            </a:r>
            <a:r>
              <a:rPr lang="en-US" sz="1400" i="1" dirty="0">
                <a:solidFill>
                  <a:schemeClr val="tx1">
                    <a:lumMod val="95000"/>
                  </a:schemeClr>
                </a:solidFill>
                <a:latin typeface="Open Sans" pitchFamily="34" charset="0"/>
                <a:ea typeface="Open Sans" pitchFamily="34" charset="0"/>
                <a:cs typeface="Open Sans" pitchFamily="34" charset="0"/>
              </a:rPr>
              <a:t> magna,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smtClean="0">
                <a:solidFill>
                  <a:schemeClr val="tx1">
                    <a:lumMod val="95000"/>
                  </a:schemeClr>
                </a:solidFill>
                <a:latin typeface="Open Sans" pitchFamily="34" charset="0"/>
                <a:ea typeface="Open Sans" pitchFamily="34" charset="0"/>
                <a:cs typeface="Open Sans" pitchFamily="34" charset="0"/>
              </a:rPr>
              <a:t>tempor</a:t>
            </a:r>
            <a:r>
              <a:rPr lang="en-US" sz="1400" i="1" dirty="0" smtClean="0">
                <a:latin typeface="Open Sans" pitchFamily="34" charset="0"/>
                <a:ea typeface="Open Sans" pitchFamily="34" charset="0"/>
                <a:cs typeface="Open Sans" pitchFamily="34" charset="0"/>
              </a:rPr>
              <a:t>.</a:t>
            </a:r>
            <a:endParaRPr lang="en-US" sz="1400" i="1" dirty="0">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Email Marketing</a:t>
            </a:r>
            <a:endParaRPr lang="en-CA" sz="4267" b="1" spc="-200" dirty="0">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Sales Report</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chemeClr val="accent4"/>
                </a:solidFill>
                <a:latin typeface="Open Sans" pitchFamily="34" charset="0"/>
                <a:ea typeface="Open Sans" pitchFamily="34" charset="0"/>
                <a:cs typeface="Open Sans" pitchFamily="34" charset="0"/>
              </a:rPr>
              <a:t>Shoping</a:t>
            </a:r>
            <a:r>
              <a:rPr lang="en-US" sz="1600" b="1" dirty="0" smtClean="0">
                <a:solidFill>
                  <a:schemeClr val="accent4"/>
                </a:solidFill>
                <a:latin typeface="Open Sans" pitchFamily="34" charset="0"/>
                <a:ea typeface="Open Sans" pitchFamily="34" charset="0"/>
                <a:cs typeface="Open Sans" pitchFamily="34" charset="0"/>
              </a:rPr>
              <a:t> Cart</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Speed Optimized</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Cloud Server</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SEO Ready</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100% Responsive</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WELL DISPLAY</a:t>
            </a:r>
            <a:endParaRPr lang="en-US" sz="1200" dirty="0">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SECURITY</a:t>
            </a:r>
            <a:endParaRPr lang="en-US" sz="1200" dirty="0">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MANAGEMENT</a:t>
            </a:r>
            <a:endParaRPr lang="en-US" sz="1200" dirty="0">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RESPONSIVE</a:t>
            </a:r>
            <a:endParaRPr lang="en-US" sz="1200" dirty="0">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MARKETING</a:t>
            </a:r>
            <a:endParaRPr lang="en-US" sz="1200" dirty="0">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5" name="Rectangle 34"/>
          <p:cNvSpPr/>
          <p:nvPr/>
        </p:nvSpPr>
        <p:spPr>
          <a:xfrm>
            <a:off x="0" y="0"/>
            <a:ext cx="4470400" cy="6858000"/>
          </a:xfrm>
          <a:prstGeom prst="rect">
            <a:avLst/>
          </a:prstGeom>
          <a:solidFill>
            <a:schemeClr val="bg1">
              <a:lumMod val="95000"/>
              <a:lumOff val="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latin typeface="Helvetica Neue"/>
                <a:cs typeface="Helvetica Neue"/>
              </a:rPr>
              <a:t>COFFEE</a:t>
            </a:r>
          </a:p>
          <a:p>
            <a:pPr>
              <a:lnSpc>
                <a:spcPct val="70000"/>
              </a:lnSpc>
            </a:pPr>
            <a:r>
              <a:rPr lang="en-US" sz="8800" b="1" dirty="0">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tx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tx1"/>
                  </a:solidFill>
                  <a:latin typeface="Liberation Sans" panose="020B0604020202020204" pitchFamily="34" charset="0"/>
                </a:rPr>
                <a:t>Neue</a:t>
              </a:r>
              <a:r>
                <a:rPr lang="en-US" sz="1100" kern="3000" spc="30" dirty="0">
                  <a:solidFill>
                    <a:schemeClr val="tx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tx1"/>
                  </a:solidFill>
                  <a:latin typeface="Liberation Sans" panose="020B0604020202020204" pitchFamily="34" charset="0"/>
                </a:rPr>
                <a:t>stuff.</a:t>
              </a:r>
              <a:endParaRPr lang="en-US" sz="1100" kern="3000" spc="30" dirty="0">
                <a:solidFill>
                  <a:schemeClr val="tx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We always strive to meet each client’s unique set of needs and expectations by delivering a truly </a:t>
              </a:r>
              <a:r>
                <a:rPr lang="en-US" sz="1100" kern="3000" dirty="0" err="1">
                  <a:solidFill>
                    <a:schemeClr val="tx1"/>
                  </a:solidFill>
                  <a:latin typeface="Liberation Sans" panose="020B0604020202020204" pitchFamily="34" charset="0"/>
                </a:rPr>
                <a:t>personalised</a:t>
              </a:r>
              <a:r>
                <a:rPr lang="en-US" sz="1100" kern="3000" dirty="0">
                  <a:solidFill>
                    <a:schemeClr val="tx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tx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tx1"/>
                  </a:solidFill>
                  <a:latin typeface="Liberation Sans" panose="020B0604020202020204" pitchFamily="34" charset="0"/>
                </a:rPr>
                <a:t>Neue</a:t>
              </a:r>
              <a:r>
                <a:rPr lang="en-US" sz="1100" kern="3000" spc="30" dirty="0">
                  <a:solidFill>
                    <a:schemeClr val="tx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63" name="Rectangle 62"/>
          <p:cNvSpPr/>
          <p:nvPr/>
        </p:nvSpPr>
        <p:spPr>
          <a:xfrm>
            <a:off x="1152521" y="3445940"/>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
        <p:nvSpPr>
          <p:cNvPr id="64" name="Rectangle 63"/>
          <p:cNvSpPr/>
          <p:nvPr/>
        </p:nvSpPr>
        <p:spPr>
          <a:xfrm>
            <a:off x="1152521" y="4030941"/>
            <a:ext cx="4703534" cy="430887"/>
          </a:xfrm>
          <a:prstGeom prst="rect">
            <a:avLst/>
          </a:prstGeom>
        </p:spPr>
        <p:txBody>
          <a:bodyPr wrap="square">
            <a:spAutoFit/>
          </a:bodyPr>
          <a:lstStyle/>
          <a:p>
            <a:r>
              <a:rPr lang="ms-MY" sz="1100" dirty="0" smtClean="0">
                <a:solidFill>
                  <a:schemeClr val="tx1">
                    <a:lumMod val="75000"/>
                    <a:lumOff val="25000"/>
                  </a:schemeClr>
                </a:solidFill>
                <a:latin typeface="Liberation Sans" pitchFamily="34" charset="0"/>
              </a:rPr>
              <a:t>Tristique </a:t>
            </a:r>
            <a:r>
              <a:rPr lang="ms-MY" sz="1100" dirty="0">
                <a:solidFill>
                  <a:schemeClr val="tx1">
                    <a:lumMod val="75000"/>
                    <a:lumOff val="25000"/>
                  </a:schemeClr>
                </a:solidFill>
                <a:latin typeface="Liberation Sans" pitchFamily="34" charset="0"/>
              </a:rPr>
              <a:t>quis tempus odio Lorem ipsum dolor sit amet, consectetur adipiscing elit.</a:t>
            </a:r>
          </a:p>
        </p:txBody>
      </p:sp>
      <p:sp>
        <p:nvSpPr>
          <p:cNvPr id="65" name="Rectangle 64"/>
          <p:cNvSpPr/>
          <p:nvPr/>
        </p:nvSpPr>
        <p:spPr>
          <a:xfrm>
            <a:off x="1152521" y="4558486"/>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66" name="Rectangle 65"/>
          <p:cNvSpPr/>
          <p:nvPr/>
        </p:nvSpPr>
        <p:spPr>
          <a:xfrm>
            <a:off x="1152521" y="5269136"/>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a:t>
            </a:r>
          </a:p>
        </p:txBody>
      </p:sp>
      <p:sp>
        <p:nvSpPr>
          <p:cNvPr id="67" name="Rectangle 66"/>
          <p:cNvSpPr/>
          <p:nvPr/>
        </p:nvSpPr>
        <p:spPr>
          <a:xfrm>
            <a:off x="1152521" y="5825511"/>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accent4"/>
                </a:solidFill>
                <a:latin typeface="Lato Black" panose="020F0A02020204030203" pitchFamily="34" charset="0"/>
                <a:ea typeface="Open Sans" pitchFamily="34" charset="0"/>
                <a:cs typeface="Open Sans" pitchFamily="34" charset="0"/>
              </a:rPr>
              <a:t>HOW IT’S WORK?</a:t>
            </a:r>
            <a:endParaRPr lang="en-US" sz="1400" dirty="0">
              <a:solidFill>
                <a:schemeClr val="accent4"/>
              </a:solidFill>
              <a:latin typeface="Open Sans Semibold" pitchFamily="34" charset="0"/>
              <a:ea typeface="Open Sans Semibold" pitchFamily="34" charset="0"/>
              <a:cs typeface="Open Sans Semibold" pitchFamily="34" charset="0"/>
            </a:endParaRPr>
          </a:p>
          <a:p>
            <a:pPr defTabSz="1450940"/>
            <a:r>
              <a:rPr lang="en-US" sz="1400" i="1" dirty="0" err="1">
                <a:latin typeface="Open Sans" pitchFamily="34" charset="0"/>
                <a:ea typeface="Open Sans" pitchFamily="34" charset="0"/>
                <a:cs typeface="Open Sans" pitchFamily="34" charset="0"/>
              </a:rPr>
              <a:t>Duis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quis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purus</a:t>
            </a:r>
            <a:r>
              <a:rPr lang="en-US" sz="1400" i="1" dirty="0">
                <a:latin typeface="Open Sans" pitchFamily="34" charset="0"/>
                <a:ea typeface="Open Sans" pitchFamily="34" charset="0"/>
                <a:cs typeface="Open Sans" pitchFamily="34" charset="0"/>
              </a:rPr>
              <a:t> adipiscing mi </a:t>
            </a:r>
            <a:r>
              <a:rPr lang="en-US" sz="1400" i="1" dirty="0" err="1">
                <a:latin typeface="Open Sans" pitchFamily="34" charset="0"/>
                <a:ea typeface="Open Sans" pitchFamily="34" charset="0"/>
                <a:cs typeface="Open Sans" pitchFamily="34" charset="0"/>
              </a:rPr>
              <a:t>scelerisque</a:t>
            </a:r>
            <a:r>
              <a:rPr lang="en-US" sz="1400" i="1" dirty="0">
                <a:latin typeface="Open Sans" pitchFamily="34" charset="0"/>
                <a:ea typeface="Open Sans" pitchFamily="34" charset="0"/>
                <a:cs typeface="Open Sans" pitchFamily="34" charset="0"/>
              </a:rPr>
              <a:t> dictum </a:t>
            </a:r>
            <a:r>
              <a:rPr lang="en-US" sz="1400" i="1" dirty="0" err="1">
                <a:latin typeface="Open Sans" pitchFamily="34" charset="0"/>
                <a:ea typeface="Open Sans" pitchFamily="34" charset="0"/>
                <a:cs typeface="Open Sans" pitchFamily="34" charset="0"/>
              </a:rPr>
              <a:t>quis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vel</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eros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Nullam</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eu</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tempor</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purus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Nunc</a:t>
            </a:r>
            <a:r>
              <a:rPr lang="en-US" sz="1400" i="1" dirty="0">
                <a:latin typeface="Open Sans" pitchFamily="34" charset="0"/>
                <a:ea typeface="Open Sans" pitchFamily="34" charset="0"/>
                <a:cs typeface="Open Sans" pitchFamily="34" charset="0"/>
              </a:rPr>
              <a:t> a </a:t>
            </a:r>
            <a:r>
              <a:rPr lang="en-US" sz="1400" i="1" dirty="0" err="1">
                <a:latin typeface="Open Sans" pitchFamily="34" charset="0"/>
                <a:ea typeface="Open Sans" pitchFamily="34" charset="0"/>
                <a:cs typeface="Open Sans" pitchFamily="34" charset="0"/>
              </a:rPr>
              <a:t>leo</a:t>
            </a:r>
            <a:r>
              <a:rPr lang="en-US" sz="1400" i="1" dirty="0">
                <a:latin typeface="Open Sans" pitchFamily="34" charset="0"/>
                <a:ea typeface="Open Sans" pitchFamily="34" charset="0"/>
                <a:cs typeface="Open Sans" pitchFamily="34" charset="0"/>
              </a:rPr>
              <a:t> magna, </a:t>
            </a:r>
            <a:r>
              <a:rPr lang="en-US" sz="1400" i="1" dirty="0" err="1">
                <a:latin typeface="Open Sans" pitchFamily="34" charset="0"/>
                <a:ea typeface="Open Sans" pitchFamily="34" charset="0"/>
                <a:cs typeface="Open Sans" pitchFamily="34" charset="0"/>
              </a:rPr>
              <a:t>Nullam</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eu</a:t>
            </a:r>
            <a:r>
              <a:rPr lang="en-US" sz="1400" i="1" dirty="0">
                <a:latin typeface="Open Sans" pitchFamily="34" charset="0"/>
                <a:ea typeface="Open Sans" pitchFamily="34" charset="0"/>
                <a:cs typeface="Open Sans" pitchFamily="34" charset="0"/>
              </a:rPr>
              <a:t> </a:t>
            </a:r>
            <a:r>
              <a:rPr lang="en-US" sz="1400" i="1" dirty="0" err="1" smtClean="0">
                <a:latin typeface="Open Sans" pitchFamily="34" charset="0"/>
                <a:ea typeface="Open Sans" pitchFamily="34" charset="0"/>
                <a:cs typeface="Open Sans" pitchFamily="34" charset="0"/>
              </a:rPr>
              <a:t>tempor</a:t>
            </a:r>
            <a:r>
              <a:rPr lang="en-US" sz="1400" i="1" dirty="0" smtClean="0">
                <a:latin typeface="Open Sans" pitchFamily="34" charset="0"/>
                <a:ea typeface="Open Sans" pitchFamily="34" charset="0"/>
                <a:cs typeface="Open Sans" pitchFamily="34" charset="0"/>
              </a:rPr>
              <a:t>.</a:t>
            </a:r>
            <a:endParaRPr lang="en-US" sz="1400" i="1" dirty="0">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accent4"/>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Email Marketing</a:t>
            </a:r>
            <a:endParaRPr lang="en-CA" sz="4267" b="1" spc="-200" dirty="0">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42,000</a:t>
            </a:r>
            <a:endParaRPr lang="en-MY" sz="3600" b="1" spc="-150" dirty="0">
              <a:solidFill>
                <a:srgbClr val="FFC000"/>
              </a:solidFill>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18,000</a:t>
            </a:r>
            <a:endParaRPr lang="en-MY" sz="3600" b="1" spc="-150" dirty="0">
              <a:solidFill>
                <a:srgbClr val="FFC000"/>
              </a:solidFill>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40,000</a:t>
            </a:r>
            <a:endParaRPr lang="en-MY" sz="3600" b="1" spc="-150" dirty="0">
              <a:solidFill>
                <a:srgbClr val="FFC000"/>
              </a:solidFill>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rgbClr val="FFC000"/>
                </a:solidFill>
                <a:latin typeface="Lato Black" panose="020F0A02020204030203" pitchFamily="34" charset="0"/>
                <a:ea typeface="Open Sans" pitchFamily="34" charset="0"/>
                <a:cs typeface="Open Sans" pitchFamily="34" charset="0"/>
              </a:rPr>
              <a:t>WHY CHOOSE US?</a:t>
            </a:r>
            <a:endParaRPr lang="en-US" sz="1400" dirty="0">
              <a:solidFill>
                <a:srgbClr val="FFC000"/>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FFC00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latin typeface="Lato Black" charset="0"/>
                <a:ea typeface="ＭＳ Ｐゴシック" charset="0"/>
                <a:cs typeface="Lato Black" charset="0"/>
                <a:sym typeface="Lato Black" charset="0"/>
              </a:rPr>
              <a:t>Social</a:t>
            </a:r>
            <a:r>
              <a:rPr lang="en-US" sz="2400" dirty="0">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tx2"/>
                </a:solidFill>
              </a:rPr>
              <a:t>Exclusive Webinar </a:t>
            </a:r>
            <a:r>
              <a:rPr lang="en-US" i="1" dirty="0" smtClean="0">
                <a:solidFill>
                  <a:schemeClr val="tx2"/>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tx2"/>
                </a:solidFill>
                <a:latin typeface="Georgia" panose="02040502050405020303" pitchFamily="18" charset="0"/>
              </a:rPr>
              <a:t>“Jung geura nangtung, buktikeun urang Sunda oge bisa… salam jawara!”</a:t>
            </a:r>
            <a:endParaRPr lang="en-US" sz="1200" i="1" dirty="0">
              <a:solidFill>
                <a:schemeClr val="tx2"/>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Key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schemeClr val="tx1">
                    <a:lumMod val="95000"/>
                  </a:scheme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&amp; Marketing</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768357" y="2202318"/>
            <a:ext cx="885825" cy="739775"/>
          </a:xfrm>
        </p:spPr>
        <p:txBody>
          <a:bodyPr>
            <a:normAutofit fontScale="85000" lnSpcReduction="20000"/>
          </a:bodyPr>
          <a:lstStyle/>
          <a:p>
            <a:pPr marL="0" indent="0">
              <a:lnSpc>
                <a:spcPct val="120000"/>
              </a:lnSpc>
              <a:buNone/>
            </a:pPr>
            <a:r>
              <a:rPr lang="en-US" sz="4800" dirty="0">
                <a:ea typeface="FontAwesome"/>
                <a:sym typeface="FontAwesome"/>
              </a:rPr>
              <a:t> </a:t>
            </a:r>
            <a:endParaRPr lang="en-US" dirty="0"/>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392B"/>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392B"/>
          </a:solidFill>
        </p:spPr>
        <p:txBody>
          <a:bodyPr wrap="none">
            <a:spAutoFit/>
          </a:bodyPr>
          <a:lstStyle/>
          <a:p>
            <a:pPr algn="ctr"/>
            <a:r>
              <a:rPr lang="en-US" sz="2000" dirty="0" smtClean="0">
                <a:solidFill>
                  <a:schemeClr val="tx1">
                    <a:lumMod val="95000"/>
                  </a:schemeClr>
                </a:solidFill>
              </a:rPr>
              <a:t>Exclusive Webinar </a:t>
            </a:r>
            <a:r>
              <a:rPr lang="en-US" sz="2000" i="1" dirty="0" smtClean="0">
                <a:solidFill>
                  <a:schemeClr val="tx1">
                    <a:lumMod val="95000"/>
                  </a:schemeClr>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392B"/>
          </a:solidFill>
        </p:spPr>
        <p:txBody>
          <a:bodyPr wrap="none">
            <a:spAutoFit/>
          </a:bodyPr>
          <a:lstStyle/>
          <a:p>
            <a:pPr algn="ctr"/>
            <a:r>
              <a:rPr lang="en-US" sz="2000" b="1" dirty="0" smtClean="0">
                <a:solidFill>
                  <a:schemeClr val="tx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874381570"/>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accent4"/>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accent4"/>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accent4"/>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735258015"/>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solidFill>
                  <a:schemeClr val="tx2"/>
                </a:solidFill>
                <a:latin typeface="Open Sans" panose="020B0606030504020204" pitchFamily="34" charset="0"/>
                <a:ea typeface="Open Sans" panose="020B0606030504020204" pitchFamily="34" charset="0"/>
                <a:cs typeface="Open Sans" panose="020B0606030504020204" pitchFamily="34" charset="0"/>
              </a:rPr>
              <a:t>John Doe</a:t>
            </a:r>
            <a:endParaRPr lang="en-US" sz="20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solidFill>
                  <a:schemeClr val="tx2"/>
                </a:solidFill>
                <a:ea typeface="FontAwesome"/>
                <a:sym typeface="FontAwesome"/>
              </a:rPr>
              <a:t> </a:t>
            </a:r>
            <a:endParaRPr lang="en-US" dirty="0">
              <a:solidFill>
                <a:schemeClr val="tx2"/>
              </a:solidFill>
            </a:endParaRPr>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7801</TotalTime>
  <Words>7562</Words>
  <Application>Microsoft Office PowerPoint</Application>
  <PresentationFormat>Widescreen</PresentationFormat>
  <Paragraphs>949</Paragraphs>
  <Slides>90</Slides>
  <Notes>90</Notes>
  <HiddenSlides>0</HiddenSlides>
  <MMClips>1</MMClips>
  <ScaleCrop>false</ScaleCrop>
  <HeadingPairs>
    <vt:vector size="6" baseType="variant">
      <vt:variant>
        <vt:lpstr>Fonts Used</vt:lpstr>
      </vt:variant>
      <vt:variant>
        <vt:i4>45</vt:i4>
      </vt:variant>
      <vt:variant>
        <vt:lpstr>Theme</vt:lpstr>
      </vt:variant>
      <vt:variant>
        <vt:i4>2</vt:i4>
      </vt:variant>
      <vt:variant>
        <vt:lpstr>Slide Titles</vt:lpstr>
      </vt:variant>
      <vt:variant>
        <vt:i4>90</vt:i4>
      </vt:variant>
    </vt:vector>
  </HeadingPairs>
  <TitlesOfParts>
    <vt:vector size="137" baseType="lpstr">
      <vt:lpstr>ＭＳ Ｐゴシック</vt:lpstr>
      <vt:lpstr>akaDora</vt:lpstr>
      <vt:lpstr>Arial</vt:lpstr>
      <vt:lpstr>Bebas</vt:lpstr>
      <vt:lpstr>Bebas Neue</vt:lpstr>
      <vt:lpstr>Calibri</vt:lpstr>
      <vt:lpstr>Calibri Light</vt:lpstr>
      <vt:lpstr>Cambria</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255</cp:revision>
  <dcterms:created xsi:type="dcterms:W3CDTF">2013-06-01T10:48:50Z</dcterms:created>
  <dcterms:modified xsi:type="dcterms:W3CDTF">2015-09-03T06:12:23Z</dcterms:modified>
</cp:coreProperties>
</file>